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259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51764-7277-4AF7-9924-7F38F1511032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8CE6-8858-4066-93E5-71C64F5A5D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30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51764-7277-4AF7-9924-7F38F1511032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8CE6-8858-4066-93E5-71C64F5A5D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5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51764-7277-4AF7-9924-7F38F1511032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8CE6-8858-4066-93E5-71C64F5A5D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8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51764-7277-4AF7-9924-7F38F1511032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8CE6-8858-4066-93E5-71C64F5A5D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4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51764-7277-4AF7-9924-7F38F1511032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8CE6-8858-4066-93E5-71C64F5A5D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51764-7277-4AF7-9924-7F38F1511032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8CE6-8858-4066-93E5-71C64F5A5D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38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51764-7277-4AF7-9924-7F38F1511032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8CE6-8858-4066-93E5-71C64F5A5D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38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51764-7277-4AF7-9924-7F38F1511032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8CE6-8858-4066-93E5-71C64F5A5D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92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51764-7277-4AF7-9924-7F38F1511032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8CE6-8858-4066-93E5-71C64F5A5D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51764-7277-4AF7-9924-7F38F1511032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8CE6-8858-4066-93E5-71C64F5A5D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96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51764-7277-4AF7-9924-7F38F1511032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8CE6-8858-4066-93E5-71C64F5A5D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07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1764-7277-4AF7-9924-7F38F1511032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98CE6-8858-4066-93E5-71C64F5A5D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3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670" y="1095386"/>
            <a:ext cx="8493211" cy="469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8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542" y="861317"/>
            <a:ext cx="9099749" cy="467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0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880" y="889687"/>
            <a:ext cx="8862942" cy="505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76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50" y="909699"/>
            <a:ext cx="9985315" cy="494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81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028" y="1199072"/>
            <a:ext cx="9843692" cy="425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46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205" y="675503"/>
            <a:ext cx="9118963" cy="537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93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316" y="1188525"/>
            <a:ext cx="8560575" cy="481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74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791" y="922638"/>
            <a:ext cx="9242252" cy="501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30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382" y="777786"/>
            <a:ext cx="9502327" cy="457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98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727" y="826973"/>
            <a:ext cx="9601878" cy="541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16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43" y="967338"/>
            <a:ext cx="8899297" cy="472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8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42551"/>
            <a:ext cx="9144000" cy="65079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Communication traffic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05" y="2217598"/>
            <a:ext cx="12156254" cy="404315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227" y="1227438"/>
            <a:ext cx="11933832" cy="503331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/>
              <a:t>Traffic variation in minutes: Here the number of calls varies in random manner as individual call begin and end.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736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68" y="473686"/>
            <a:ext cx="8846718" cy="479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02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977" y="773628"/>
            <a:ext cx="9278645" cy="521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88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785" y="678075"/>
            <a:ext cx="9034165" cy="540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60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89" y="902722"/>
            <a:ext cx="9883285" cy="437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88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774" y="444329"/>
            <a:ext cx="8896864" cy="571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79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09" y="773843"/>
            <a:ext cx="9094433" cy="495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85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35" y="510232"/>
            <a:ext cx="9225236" cy="514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99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48" y="668388"/>
            <a:ext cx="8878069" cy="4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27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89" y="1047543"/>
            <a:ext cx="9039844" cy="490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18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740" y="1058974"/>
            <a:ext cx="8306520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78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327" y="208866"/>
            <a:ext cx="9462668" cy="38865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327" y="4095403"/>
            <a:ext cx="9131814" cy="252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56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653" y="1146612"/>
            <a:ext cx="8222693" cy="456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82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97" y="1039413"/>
            <a:ext cx="8230313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32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361" y="971337"/>
            <a:ext cx="8733277" cy="49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01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13" y="729247"/>
            <a:ext cx="8961897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15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58" y="650785"/>
            <a:ext cx="8824725" cy="48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74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470" y="980303"/>
            <a:ext cx="9539415" cy="488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90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013" y="58439"/>
            <a:ext cx="9122634" cy="3187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765" y="3245709"/>
            <a:ext cx="9192882" cy="361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44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80" y="0"/>
            <a:ext cx="10840284" cy="640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39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79" y="939752"/>
            <a:ext cx="9465217" cy="492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00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854" y="840260"/>
            <a:ext cx="9152238" cy="516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75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23</Words>
  <Application>Microsoft Office PowerPoint</Application>
  <PresentationFormat>Widescreen</PresentationFormat>
  <Paragraphs>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Wingdings</vt:lpstr>
      <vt:lpstr>Office Theme</vt:lpstr>
      <vt:lpstr>PowerPoint Presentation</vt:lpstr>
      <vt:lpstr>Communication traffic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 traffic</dc:title>
  <dc:creator>USER</dc:creator>
  <cp:lastModifiedBy>USER</cp:lastModifiedBy>
  <cp:revision>55</cp:revision>
  <dcterms:created xsi:type="dcterms:W3CDTF">2024-06-12T00:18:54Z</dcterms:created>
  <dcterms:modified xsi:type="dcterms:W3CDTF">2024-10-11T05:27:44Z</dcterms:modified>
</cp:coreProperties>
</file>